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dachmeister-nrw.de/index.html" TargetMode="External"/><Relationship Id="rId3" Type="http://schemas.openxmlformats.org/officeDocument/2006/relationships/hyperlink" Target="https://aws.dachmeister-nrw.de/paket-6b2b3f576329486f95508fd73fbb93ba/wann-lohnt-sich-eine-dachsanierung-gegen-ber-einzelnen-reparaturen-421cc85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einbauen und austauschen: Übersicht für Eigentümer</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Wann lohnt sich eine Dachsanierung gegenüber einzelnen Reparaturen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